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59" r:id="rId2"/>
    <p:sldId id="286" r:id="rId3"/>
    <p:sldId id="27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06" autoAdjust="0"/>
    <p:restoredTop sz="77214" autoAdjust="0"/>
  </p:normalViewPr>
  <p:slideViewPr>
    <p:cSldViewPr snapToGrid="0">
      <p:cViewPr varScale="1">
        <p:scale>
          <a:sx n="49" d="100"/>
          <a:sy n="49" d="100"/>
        </p:scale>
        <p:origin x="8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B837C-68D4-4DF7-9508-C51803C2FC14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76AEB-4EC1-46E4-9F40-D95508CAB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95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67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40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5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4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5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63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21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617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74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72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95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727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9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583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9097" y="2166364"/>
            <a:ext cx="5998227" cy="1739347"/>
          </a:xfrm>
        </p:spPr>
        <p:txBody>
          <a:bodyPr>
            <a:normAutofit/>
          </a:bodyPr>
          <a:lstStyle/>
          <a:p>
            <a:pPr algn="r" hangingPunct="0"/>
            <a:r>
              <a:rPr lang="en-GB" sz="3600" b="1" dirty="0" smtClean="0"/>
              <a:t>Reading &amp; Writing as part of </a:t>
            </a:r>
            <a:r>
              <a:rPr lang="en-GB" sz="3600" b="1" smtClean="0"/>
              <a:t>data analysis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dirty="0" smtClean="0"/>
              <a:t>Janet Salmons, PhD</a:t>
            </a:r>
            <a:endParaRPr lang="en-US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17220"/>
            <a:ext cx="4282440" cy="5532120"/>
          </a:xfrm>
          <a:prstGeom prst="rect">
            <a:avLst/>
          </a:prstGeom>
          <a:effectLst>
            <a:glow rad="190500">
              <a:srgbClr val="0070C0">
                <a:alpha val="4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325829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Reading, Re-, Re-re-reading, </a:t>
            </a:r>
            <a:br>
              <a:rPr lang="en-US" b="1" dirty="0" smtClean="0"/>
            </a:br>
            <a:r>
              <a:rPr lang="en-US" b="1" dirty="0" smtClean="0"/>
              <a:t>and listening and viewing your data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5800" y="2063396"/>
            <a:ext cx="7300823" cy="4262759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r>
              <a:rPr lang="en-US" sz="5100" cap="none" dirty="0" smtClean="0"/>
              <a:t>Careful, multiple readings and exposure to the will data be essential.</a:t>
            </a:r>
          </a:p>
          <a:p>
            <a:r>
              <a:rPr lang="en-US" sz="5100" cap="none" dirty="0" smtClean="0"/>
              <a:t>Even if you are working from transcriptions, it may be worthwhile to listen to the original recordings, and/or view any visual data multiple times.</a:t>
            </a:r>
          </a:p>
          <a:p>
            <a:endParaRPr lang="en-US" sz="2800" cap="non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6623" y="2063396"/>
            <a:ext cx="2595139" cy="36745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9916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Analytic</a:t>
            </a:r>
            <a:r>
              <a:rPr lang="en-US" dirty="0" smtClean="0"/>
              <a:t> </a:t>
            </a:r>
            <a:r>
              <a:rPr lang="en-US" b="1" dirty="0" smtClean="0"/>
              <a:t>Memos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35697" y="2342118"/>
            <a:ext cx="5985934" cy="2481321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cap="none" dirty="0" smtClean="0"/>
              <a:t>Researcher reflexivity is key to qualitative research analysis.</a:t>
            </a:r>
          </a:p>
          <a:p>
            <a:pPr marL="182880" lvl="1">
              <a:spcBef>
                <a:spcPts val="1200"/>
              </a:spcBef>
              <a:spcAft>
                <a:spcPts val="200"/>
              </a:spcAft>
            </a:pPr>
            <a:r>
              <a:rPr lang="en-US" sz="3200" cap="none" dirty="0" smtClean="0"/>
              <a:t>Keeping track of ideas and insights is successful through writing memos. </a:t>
            </a:r>
          </a:p>
          <a:p>
            <a:pPr marL="182880" lvl="1">
              <a:spcBef>
                <a:spcPts val="1200"/>
              </a:spcBef>
              <a:spcAft>
                <a:spcPts val="200"/>
              </a:spcAft>
            </a:pPr>
            <a:r>
              <a:rPr lang="en-US" sz="3200" dirty="0" smtClean="0"/>
              <a:t>Codebooks </a:t>
            </a:r>
            <a:r>
              <a:rPr lang="en-US" sz="3200" dirty="0"/>
              <a:t>help you to organize and </a:t>
            </a:r>
            <a:r>
              <a:rPr lang="en-US" sz="3200" dirty="0" smtClean="0"/>
              <a:t>categorize levels </a:t>
            </a:r>
            <a:r>
              <a:rPr lang="en-US" sz="3200" dirty="0"/>
              <a:t>of codes and memos. </a:t>
            </a:r>
          </a:p>
          <a:p>
            <a:endParaRPr lang="en-US" sz="2800" cap="none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2138" y="2670353"/>
            <a:ext cx="3657600" cy="26090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879531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5935</TotalTime>
  <Words>96</Words>
  <Application>Microsoft Office PowerPoint</Application>
  <PresentationFormat>Widescreen</PresentationFormat>
  <Paragraphs>11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Corbel</vt:lpstr>
      <vt:lpstr>Wingdings</vt:lpstr>
      <vt:lpstr>Banded</vt:lpstr>
      <vt:lpstr>Reading &amp; Writing as part of data analysis</vt:lpstr>
      <vt:lpstr>Reading, Re-, Re-re-reading,  and listening and viewing your data</vt:lpstr>
      <vt:lpstr>Analytic Memos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</dc:title>
  <dc:creator>Janet Salmons</dc:creator>
  <cp:lastModifiedBy>Janet Salmons</cp:lastModifiedBy>
  <cp:revision>104</cp:revision>
  <dcterms:created xsi:type="dcterms:W3CDTF">2015-07-21T12:29:00Z</dcterms:created>
  <dcterms:modified xsi:type="dcterms:W3CDTF">2015-11-19T13:33:10Z</dcterms:modified>
</cp:coreProperties>
</file>